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FE9-5C97-4501-8FE1-75346FC32D80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9889-0417-48F2-BDD1-CBEC35FB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FE9-5C97-4501-8FE1-75346FC32D80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9889-0417-48F2-BDD1-CBEC35FB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FE9-5C97-4501-8FE1-75346FC32D80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9889-0417-48F2-BDD1-CBEC35FB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FE9-5C97-4501-8FE1-75346FC32D80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9889-0417-48F2-BDD1-CBEC35FB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FE9-5C97-4501-8FE1-75346FC32D80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9889-0417-48F2-BDD1-CBEC35FB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FE9-5C97-4501-8FE1-75346FC32D80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9889-0417-48F2-BDD1-CBEC35FB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FE9-5C97-4501-8FE1-75346FC32D80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9889-0417-48F2-BDD1-CBEC35FB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FE9-5C97-4501-8FE1-75346FC32D80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9889-0417-48F2-BDD1-CBEC35FB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FE9-5C97-4501-8FE1-75346FC32D80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9889-0417-48F2-BDD1-CBEC35FB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FE9-5C97-4501-8FE1-75346FC32D80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9889-0417-48F2-BDD1-CBEC35FB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FE9-5C97-4501-8FE1-75346FC32D80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A9889-0417-48F2-BDD1-CBEC35FB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1FE9-5C97-4501-8FE1-75346FC32D80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A9889-0417-48F2-BDD1-CBEC35FB56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hmi.org/biointeractive/circulatorium/frames.html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hmi.org/biointeractive/circulatorium/frames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Vertebrate Circulation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Fish to Mammals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 Circulation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Fish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One way</a:t>
            </a:r>
          </a:p>
          <a:p>
            <a:r>
              <a:rPr lang="en-US" dirty="0" smtClean="0"/>
              <a:t>Sinus </a:t>
            </a:r>
            <a:r>
              <a:rPr lang="en-US" dirty="0" err="1" smtClean="0"/>
              <a:t>venosus</a:t>
            </a:r>
            <a:r>
              <a:rPr lang="en-US" dirty="0" smtClean="0"/>
              <a:t> to atrium to ventricle to </a:t>
            </a:r>
            <a:r>
              <a:rPr lang="en-US" dirty="0" err="1" smtClean="0"/>
              <a:t>conus</a:t>
            </a:r>
            <a:r>
              <a:rPr lang="en-US" dirty="0" smtClean="0"/>
              <a:t> </a:t>
            </a:r>
            <a:r>
              <a:rPr lang="en-US" dirty="0" err="1" smtClean="0"/>
              <a:t>arteriosus</a:t>
            </a:r>
            <a:r>
              <a:rPr lang="en-US" dirty="0" smtClean="0"/>
              <a:t> to gills to tissues back to the SV.</a:t>
            </a:r>
          </a:p>
          <a:p>
            <a:r>
              <a:rPr lang="en-US" dirty="0" smtClean="0">
                <a:hlinkClick r:id="rId2"/>
              </a:rPr>
              <a:t>http://www.hhmi.org/biointeractive/circulatorium/frames.html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fish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743200"/>
            <a:ext cx="3854425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irculatory_system_-_amphibi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1981200"/>
            <a:ext cx="4341064" cy="4191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Amphibian Circulation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Loop</a:t>
            </a:r>
          </a:p>
          <a:p>
            <a:r>
              <a:rPr lang="en-US" dirty="0" smtClean="0"/>
              <a:t>Septum separates </a:t>
            </a:r>
          </a:p>
          <a:p>
            <a:pPr>
              <a:buNone/>
            </a:pPr>
            <a:r>
              <a:rPr lang="en-US" dirty="0" smtClean="0"/>
              <a:t>atria into right and left</a:t>
            </a:r>
          </a:p>
          <a:p>
            <a:pPr>
              <a:buNone/>
            </a:pPr>
            <a:r>
              <a:rPr lang="en-US" dirty="0" smtClean="0"/>
              <a:t>halves</a:t>
            </a:r>
          </a:p>
          <a:p>
            <a:r>
              <a:rPr lang="en-US" dirty="0" smtClean="0"/>
              <a:t>Pulmonary veins carry </a:t>
            </a:r>
          </a:p>
          <a:p>
            <a:pPr>
              <a:buNone/>
            </a:pPr>
            <a:r>
              <a:rPr lang="en-US" dirty="0" smtClean="0"/>
              <a:t>oxygenated blood from</a:t>
            </a:r>
          </a:p>
          <a:p>
            <a:pPr>
              <a:buNone/>
            </a:pPr>
            <a:r>
              <a:rPr lang="en-US" dirty="0" smtClean="0"/>
              <a:t>the lungs to the heart</a:t>
            </a:r>
          </a:p>
          <a:p>
            <a:pPr>
              <a:buNone/>
            </a:pPr>
            <a:r>
              <a:rPr lang="en-US" dirty="0" smtClean="0"/>
              <a:t>through the left atrium</a:t>
            </a:r>
          </a:p>
          <a:p>
            <a:r>
              <a:rPr lang="en-US" dirty="0" smtClean="0"/>
              <a:t>Ventricle pumps blood </a:t>
            </a:r>
          </a:p>
          <a:p>
            <a:pPr>
              <a:buNone/>
            </a:pPr>
            <a:r>
              <a:rPr lang="en-US" dirty="0" smtClean="0"/>
              <a:t>from the heart</a:t>
            </a:r>
          </a:p>
          <a:p>
            <a:r>
              <a:rPr lang="en-US" dirty="0" smtClean="0"/>
              <a:t>Deoxygenated blood enters</a:t>
            </a:r>
          </a:p>
          <a:p>
            <a:pPr>
              <a:buNone/>
            </a:pPr>
            <a:r>
              <a:rPr lang="en-US" dirty="0" smtClean="0"/>
              <a:t>The right atrium to the sinus</a:t>
            </a:r>
          </a:p>
          <a:p>
            <a:pPr>
              <a:buNone/>
            </a:pPr>
            <a:r>
              <a:rPr lang="en-US" dirty="0" err="1" smtClean="0"/>
              <a:t>venosus</a:t>
            </a:r>
            <a:r>
              <a:rPr lang="en-US" dirty="0" smtClean="0"/>
              <a:t> to the ventricle through the</a:t>
            </a:r>
          </a:p>
          <a:p>
            <a:pPr>
              <a:buNone/>
            </a:pPr>
            <a:r>
              <a:rPr lang="en-US" dirty="0" err="1" smtClean="0"/>
              <a:t>Pulmocutaneous</a:t>
            </a:r>
            <a:r>
              <a:rPr lang="en-US" dirty="0" smtClean="0"/>
              <a:t> artery to the lungs.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http://www.hhmi.org/biointeractive/circulatorium/frames.html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Diagram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Reptile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Septum extends into the ventricle</a:t>
            </a:r>
          </a:p>
          <a:p>
            <a:r>
              <a:rPr lang="en-US" dirty="0" smtClean="0"/>
              <a:t>Blood going to the body is more oxygenated than amphibians</a:t>
            </a:r>
          </a:p>
          <a:p>
            <a:r>
              <a:rPr lang="en-US" u="sng" dirty="0" err="1" smtClean="0"/>
              <a:t>Ectothermic</a:t>
            </a:r>
            <a:r>
              <a:rPr lang="en-US" dirty="0" smtClean="0"/>
              <a:t> – cannot maintain body temp. through metabolism.  Must get heat from external source</a:t>
            </a:r>
            <a:endParaRPr lang="en-US" dirty="0"/>
          </a:p>
        </p:txBody>
      </p:sp>
      <p:pic>
        <p:nvPicPr>
          <p:cNvPr id="9" name="Content Placeholder 8" descr="reptile circulatory system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828800"/>
            <a:ext cx="43434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 and Mammal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4 chambered heart</a:t>
            </a:r>
          </a:p>
          <a:p>
            <a:r>
              <a:rPr lang="en-US" dirty="0" smtClean="0"/>
              <a:t>No mixing of blood</a:t>
            </a:r>
          </a:p>
          <a:p>
            <a:r>
              <a:rPr lang="en-US" dirty="0" smtClean="0"/>
              <a:t>Birds have multiple airs sacs for the most oxygen available to the lungs.</a:t>
            </a:r>
          </a:p>
          <a:p>
            <a:r>
              <a:rPr lang="en-US" dirty="0" smtClean="0"/>
              <a:t>Mammals have less oxygen per </a:t>
            </a:r>
            <a:r>
              <a:rPr lang="en-US" smtClean="0"/>
              <a:t>unit blood</a:t>
            </a:r>
            <a:endParaRPr lang="en-US" dirty="0"/>
          </a:p>
        </p:txBody>
      </p:sp>
      <p:pic>
        <p:nvPicPr>
          <p:cNvPr id="5" name="Content Placeholder 4" descr="reptile heart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1828800"/>
            <a:ext cx="4419600" cy="396239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114</TotalTime>
  <Words>155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LuckyTie</vt:lpstr>
      <vt:lpstr>Vertebrate Circulation</vt:lpstr>
      <vt:lpstr>Fish Circulation</vt:lpstr>
      <vt:lpstr>Amphibian Circulation</vt:lpstr>
      <vt:lpstr>Reptile Circulation</vt:lpstr>
      <vt:lpstr>Bird and Mammal Circulation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Vertebrate Circulation</dc:title>
  <dc:creator>Holy Spirit Schools</dc:creator>
  <cp:lastModifiedBy>Holy Spirit Schools</cp:lastModifiedBy>
  <cp:revision>9</cp:revision>
  <dcterms:created xsi:type="dcterms:W3CDTF">2012-03-01T13:51:34Z</dcterms:created>
  <dcterms:modified xsi:type="dcterms:W3CDTF">2012-03-02T15:23:57Z</dcterms:modified>
</cp:coreProperties>
</file>